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קטע ברירת מחדל" id="{C02ED2A4-4592-42F2-8FAD-33C77ECDEB10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שלומי נתנאל נתנאל" initials="שננ" lastIdx="1" clrIdx="0">
    <p:extLst>
      <p:ext uri="{19B8F6BF-5375-455C-9EA6-DF929625EA0E}">
        <p15:presenceInfo xmlns:p15="http://schemas.microsoft.com/office/powerpoint/2012/main" userId="7627626a1e37c56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23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9556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2114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1469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6938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7169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9208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41654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9520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74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048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308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49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25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599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464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247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4EFFBBF-F2F1-44F1-BAF7-759ACA00D305}" type="datetimeFigureOut">
              <a:rPr lang="he-IL" smtClean="0"/>
              <a:t>י"ז/אב/תשע"ט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A6FDD67-E4C5-443C-BE67-5901359515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6210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entral.bitdefender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central.bitdefender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tdefender.com/consumer/support/answer/2740/" TargetMode="External"/><Relationship Id="rId3" Type="http://schemas.openxmlformats.org/officeDocument/2006/relationships/hyperlink" Target="https://www.youtube.com/watch?v=c5zl4zutabs#action=share" TargetMode="External"/><Relationship Id="rId7" Type="http://schemas.openxmlformats.org/officeDocument/2006/relationships/hyperlink" Target="https://www.bitdefender.com/consumer/support/answer/2545/" TargetMode="External"/><Relationship Id="rId2" Type="http://schemas.openxmlformats.org/officeDocument/2006/relationships/hyperlink" Target="https://central.bitdefender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tdefender.com/consumer/support/answer/1443/" TargetMode="External"/><Relationship Id="rId5" Type="http://schemas.openxmlformats.org/officeDocument/2006/relationships/hyperlink" Target="https://www.youtube.com/watch?v=t05Ab0X9iD4" TargetMode="External"/><Relationship Id="rId4" Type="http://schemas.openxmlformats.org/officeDocument/2006/relationships/hyperlink" Target="https://download.bitdefender.com/resources/media/materials/2020/userguides/en_EN/bitdefender_ts_2020_userguide_en.pdf?ver=1&amp;adobe_mc=MCMID%3D11283700107392266823790762446874412029%7CMCORGID%3D0E920C0F53DA9E9B0A490D45%2540AdobeOrg%7CTS%3D1564503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2520328-554B-4B06-A2F3-5265B7276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7662"/>
            <a:ext cx="9144000" cy="1160463"/>
          </a:xfrm>
        </p:spPr>
        <p:txBody>
          <a:bodyPr/>
          <a:lstStyle/>
          <a:p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הוראות התקנה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64E88B5-7DE2-480D-88F6-3CE263F0B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20838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Bitdefender Total Security 10 Endpoints</a:t>
            </a:r>
            <a:endParaRPr lang="he-IL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Bitdefender Total Security 2020">
            <a:extLst>
              <a:ext uri="{FF2B5EF4-FFF2-40B4-BE49-F238E27FC236}">
                <a16:creationId xmlns:a16="http://schemas.microsoft.com/office/drawing/2014/main" id="{B017AB03-AC28-4DC7-99B3-FAFB0C97D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699" y="2638720"/>
            <a:ext cx="4452707" cy="42192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95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>
            <a:extLst>
              <a:ext uri="{FF2B5EF4-FFF2-40B4-BE49-F238E27FC236}">
                <a16:creationId xmlns:a16="http://schemas.microsoft.com/office/drawing/2014/main" id="{EDB8B10C-ECC1-4037-8DA4-300FB703DD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900" y="153418"/>
            <a:ext cx="11277600" cy="1280663"/>
          </a:xfrm>
          <a:prstGeom prst="rect">
            <a:avLst/>
          </a:prstGeom>
        </p:spPr>
      </p:pic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626DC6AC-B400-4083-AB56-8F01A3CA546D}"/>
              </a:ext>
            </a:extLst>
          </p:cNvPr>
          <p:cNvSpPr txBox="1"/>
          <p:nvPr/>
        </p:nvSpPr>
        <p:spPr>
          <a:xfrm>
            <a:off x="469900" y="1676400"/>
            <a:ext cx="11277600" cy="40626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רכשתם מוצר אבטחה מוביל מבית </a:t>
            </a:r>
            <a:r>
              <a:rPr lang="he-IL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ביטדפנדר</a:t>
            </a:r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Bitdefender Total Security</a:t>
            </a:r>
            <a:endParaRPr lang="he-I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he-I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הגנה ותאימות למערכות הפעלה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Windows</a:t>
            </a:r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 OS</a:t>
            </a:r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e-IL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אנדרויד</a:t>
            </a:r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ו-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iOS</a:t>
            </a:r>
          </a:p>
          <a:p>
            <a:pPr lvl="0" algn="r" rtl="1"/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זיהוי אתרים חשודים, מתחזים וחסימת פרסומות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הגנה רב שכבתית נגד ווירוסים לרבות ווירוס כופר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שמירה וניהול סיסמאות באופן מרוכז ומאובטח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גלישה באמצעות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VPN </a:t>
            </a:r>
          </a:p>
          <a:p>
            <a:pPr lvl="0" algn="r" rtl="1"/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בקרת הורים –זמן מסך, אפליקציות, מיקום, גלישה ורשתות חברתיות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תמיכה מקיפה 24/7 בשפה האנגלית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r>
              <a: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עד 10 מכשירים כולל מחשבים ומכשירי מובייל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/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 descr="AV-Comparatives">
            <a:extLst>
              <a:ext uri="{FF2B5EF4-FFF2-40B4-BE49-F238E27FC236}">
                <a16:creationId xmlns:a16="http://schemas.microsoft.com/office/drawing/2014/main" id="{8FA4C4EF-C807-47D4-91CB-67DC83E88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625398"/>
            <a:ext cx="2095500" cy="107918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itdefender Logo">
            <a:extLst>
              <a:ext uri="{FF2B5EF4-FFF2-40B4-BE49-F238E27FC236}">
                <a16:creationId xmlns:a16="http://schemas.microsoft.com/office/drawing/2014/main" id="{7E44307C-A2F3-455F-A7FB-997713A83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654" y="5625396"/>
            <a:ext cx="1921758" cy="10791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Bitdefender is an Editors' Choice for Mac antivirus. ">
            <a:extLst>
              <a:ext uri="{FF2B5EF4-FFF2-40B4-BE49-F238E27FC236}">
                <a16:creationId xmlns:a16="http://schemas.microsoft.com/office/drawing/2014/main" id="{C679A846-0A29-443F-BD1C-CA82CAD14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279" y="5625398"/>
            <a:ext cx="1079184" cy="107918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14219EC-6CD7-4639-8FDE-178794A95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00" y="563562"/>
            <a:ext cx="11252200" cy="5730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לאחר הרכישה נכנס למרכז השליטה של </a:t>
            </a:r>
            <a:r>
              <a:rPr lang="he-I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ביטדפנדר</a:t>
            </a: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לטובת הקמת חשבון בכתובת:</a:t>
            </a:r>
          </a:p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https://central.bitdefender.com</a:t>
            </a: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לאחר הקמת החשבון נוכל דרך מרכז השליטה להתקין הגנה על המחשבים/</a:t>
            </a:r>
            <a:r>
              <a:rPr lang="he-I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טאבלטים</a:t>
            </a: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וטלפונים .</a:t>
            </a:r>
          </a:p>
          <a:p>
            <a:pPr marL="0" indent="0">
              <a:buNone/>
            </a:pP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נתחיל בהקמת חשבון דרך לחיצה על                                 </a:t>
            </a:r>
          </a:p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נכניס שם מלא / כתובת אימייל מעודכנת וסיסמה שאותה נזכור היטב.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הסיסמה חייבת להיות מורכבת מ 8 תווים, לפחות מספר או סימן אחד, ואותיות באנגלית שאחת מהן חייבת להיות אות גדולה.</a:t>
            </a:r>
          </a:p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לוודא את הנתונים ולסמן וי על תנאי השימוש </a:t>
            </a:r>
          </a:p>
          <a:p>
            <a:pPr marL="0" indent="0">
              <a:buNone/>
            </a:pP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לסיום נלחץ על הקמת החשבון –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ACCOUNT</a:t>
            </a: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E7DEC8C4-272B-45EB-8471-5D2DCD59E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3904" y="2410983"/>
            <a:ext cx="1828800" cy="3905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7E6B1A86-8639-4C9D-BC8F-F854591AE7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1564" y="3618925"/>
            <a:ext cx="2495550" cy="4095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095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02B52C56-5F7D-4A16-A754-154D04A55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218" y="3656807"/>
            <a:ext cx="2651805" cy="2997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6598F8D0-5660-46AF-BE41-018F47FD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103463"/>
            <a:ext cx="8534400" cy="1507067"/>
          </a:xfrm>
        </p:spPr>
        <p:txBody>
          <a:bodyPr/>
          <a:lstStyle/>
          <a:p>
            <a:pPr algn="ctr"/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לאחר הרישום הקצר נקבל מסך פתיחה.</a:t>
            </a:r>
            <a:b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BF9E420-C831-41C7-8395-9A2E28A60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4894" y="1025524"/>
            <a:ext cx="6337300" cy="240347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לשים לב לבחור את האופציה הראשונה !</a:t>
            </a:r>
          </a:p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Activate a Subscription</a:t>
            </a:r>
          </a:p>
          <a:p>
            <a:pPr marL="0" indent="0" algn="ctr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באופציה הזאת אנחנו מפעילים את השירות </a:t>
            </a:r>
          </a:p>
          <a:p>
            <a:pPr marL="0" indent="0" algn="ctr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בעזרת הקוד שקיבלנו לאחר הרכישה !</a:t>
            </a:r>
          </a:p>
          <a:p>
            <a:pPr marL="0" indent="0" algn="ctr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מכניסים את הקוד שקיבלנו ולוחצים על </a:t>
            </a:r>
          </a:p>
          <a:p>
            <a:pPr marL="0" indent="0" algn="ctr">
              <a:buNone/>
            </a:pPr>
            <a:r>
              <a:rPr lang="en-US" sz="4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FF"/>
                </a:highlight>
              </a:rPr>
              <a:t>ACTIVATE</a:t>
            </a:r>
            <a:endParaRPr lang="he-IL" sz="4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0000FF"/>
              </a:highlight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030963B7-3634-4E2D-B04B-26599BE9B4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16890" y="3656807"/>
            <a:ext cx="3157381" cy="299799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חץ: ימינה 5">
            <a:extLst>
              <a:ext uri="{FF2B5EF4-FFF2-40B4-BE49-F238E27FC236}">
                <a16:creationId xmlns:a16="http://schemas.microsoft.com/office/drawing/2014/main" id="{49F88731-9FB6-41AE-9691-0E080DEBED9F}"/>
              </a:ext>
            </a:extLst>
          </p:cNvPr>
          <p:cNvSpPr/>
          <p:nvPr/>
        </p:nvSpPr>
        <p:spPr>
          <a:xfrm>
            <a:off x="6053544" y="4929340"/>
            <a:ext cx="914400" cy="452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DEDA6147-B58E-40A7-85E9-E1125EA69F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9205" y="3684599"/>
            <a:ext cx="29527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569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9977EC9-07DD-4A24-92C3-07D909FF5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9520" y="182638"/>
            <a:ext cx="7612960" cy="817933"/>
          </a:xfrm>
        </p:spPr>
        <p:txBody>
          <a:bodyPr>
            <a:normAutofit/>
          </a:bodyPr>
          <a:lstStyle/>
          <a:p>
            <a:pPr algn="ctr"/>
            <a:r>
              <a: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זהו 🙂 אנחנו מוכנים להתקנה של המכשיר הראשון !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313ED71-57FF-460D-A8AA-F2BBF41FC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4529"/>
            <a:ext cx="11791118" cy="35587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נלחץ על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Devices  </a:t>
            </a: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ואז למעלה על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Install Protection</a:t>
            </a: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במסך שיפתח נוכל לבחור האם להגן על המכשיר שבו אנחנו מחוברים או לשלוח קישור להתקנה למכשיר אחר.</a:t>
            </a:r>
          </a:p>
          <a:p>
            <a:pPr marL="0" indent="0">
              <a:buNone/>
            </a:pPr>
            <a:endParaRPr lang="he-IL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 this device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הגנה על המכשיר שבו אנו מחוברים.</a:t>
            </a:r>
          </a:p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 other devices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שליחת קישור למכשיר אחר. </a:t>
            </a:r>
          </a:p>
          <a:p>
            <a:pPr marL="0" indent="0">
              <a:buNone/>
            </a:pPr>
            <a:endParaRPr lang="he-IL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לאחר מכן נפעל לפי ההוראות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וסיימנו את ההתקנה.</a:t>
            </a:r>
          </a:p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נוכל להיכנס למערכת ניהול בכתובת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https://central.bitdefender.com</a:t>
            </a: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ולהוסיף מכשירים נוספים ולראות מצב ההגנה במכשירים שלנו.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074DFADE-FDC7-4909-8BAB-9087EE721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1018182"/>
            <a:ext cx="1178902" cy="353671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1F87B4E2-ED67-43EA-A3DA-65512E486C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9520" y="980814"/>
            <a:ext cx="1754391" cy="391039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87A6026B-57D4-4978-ABA2-BD237BCF80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557" y="3113902"/>
            <a:ext cx="3276600" cy="355874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286F6068-7D84-4754-B590-6D3D78517A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9764" y="4642807"/>
            <a:ext cx="4846171" cy="202984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887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5082B3A-020D-4080-A759-90FC8DE4D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0616" y="217336"/>
            <a:ext cx="8534400" cy="806122"/>
          </a:xfrm>
        </p:spPr>
        <p:txBody>
          <a:bodyPr>
            <a:normAutofit/>
          </a:bodyPr>
          <a:lstStyle/>
          <a:p>
            <a:pPr algn="ctr"/>
            <a:r>
              <a:rPr lang="he-IL" sz="4400" dirty="0"/>
              <a:t>קישורים חשובים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D3A678D-426F-41E0-93B9-F27C51B9C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3284" y="2558178"/>
            <a:ext cx="8534400" cy="3615267"/>
          </a:xfrm>
        </p:spPr>
        <p:txBody>
          <a:bodyPr/>
          <a:lstStyle/>
          <a:p>
            <a:endParaRPr lang="he-IL" dirty="0"/>
          </a:p>
          <a:p>
            <a:r>
              <a:rPr lang="he-IL" dirty="0"/>
              <a:t>מרכז השליטה של </a:t>
            </a:r>
            <a:r>
              <a:rPr lang="he-IL" dirty="0" err="1"/>
              <a:t>ביטדפנדר</a:t>
            </a:r>
            <a:r>
              <a:rPr lang="he-IL" dirty="0"/>
              <a:t> : </a:t>
            </a:r>
            <a:r>
              <a:rPr lang="he-IL" dirty="0">
                <a:hlinkClick r:id="rId2"/>
              </a:rPr>
              <a:t>https://central.bitdefender.com/</a:t>
            </a:r>
            <a:endParaRPr lang="he-IL" dirty="0"/>
          </a:p>
          <a:p>
            <a:r>
              <a:rPr lang="he-IL" dirty="0">
                <a:hlinkClick r:id="rId3"/>
              </a:rPr>
              <a:t>סרטון הסבר על מרכז השליטה של </a:t>
            </a:r>
            <a:r>
              <a:rPr lang="he-IL" dirty="0" err="1">
                <a:hlinkClick r:id="rId3"/>
              </a:rPr>
              <a:t>ביטדפנדר</a:t>
            </a:r>
            <a:endParaRPr lang="he-IL" dirty="0"/>
          </a:p>
          <a:p>
            <a:r>
              <a:rPr lang="he-IL" dirty="0">
                <a:hlinkClick r:id="rId4"/>
              </a:rPr>
              <a:t>מדריך התקנה מלא למוצר </a:t>
            </a:r>
            <a:r>
              <a:rPr lang="en-US" dirty="0">
                <a:hlinkClick r:id="rId4"/>
              </a:rPr>
              <a:t>TOTAL SECURITY  </a:t>
            </a:r>
            <a:endParaRPr lang="he-IL" dirty="0"/>
          </a:p>
          <a:p>
            <a:r>
              <a:rPr lang="he-IL" dirty="0">
                <a:hlinkClick r:id="rId5"/>
              </a:rPr>
              <a:t>סרטון הדגמה קצר על ההתקנה</a:t>
            </a:r>
            <a:endParaRPr lang="he-IL" dirty="0"/>
          </a:p>
          <a:p>
            <a:r>
              <a:rPr lang="he-IL" dirty="0">
                <a:hlinkClick r:id="rId6"/>
              </a:rPr>
              <a:t>הוספת התקנים נוספים לחשבון ניהול במרכז השליטה</a:t>
            </a:r>
            <a:endParaRPr lang="he-IL" dirty="0"/>
          </a:p>
          <a:p>
            <a:r>
              <a:rPr lang="he-IL" dirty="0">
                <a:hlinkClick r:id="rId7"/>
              </a:rPr>
              <a:t>מדריך התקנה להתקני אנדרואיד</a:t>
            </a:r>
            <a:endParaRPr lang="he-IL" dirty="0"/>
          </a:p>
          <a:p>
            <a:r>
              <a:rPr lang="he-IL" dirty="0">
                <a:hlinkClick r:id="rId8"/>
              </a:rPr>
              <a:t>מדריך התקנה להתקני  </a:t>
            </a:r>
            <a:r>
              <a:rPr lang="en-US" dirty="0">
                <a:hlinkClick r:id="rId8"/>
              </a:rPr>
              <a:t>IOS </a:t>
            </a:r>
            <a:r>
              <a:rPr lang="he-IL" dirty="0">
                <a:hlinkClick r:id="rId8"/>
              </a:rPr>
              <a:t>אפל </a:t>
            </a:r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77605067"/>
      </p:ext>
    </p:extLst>
  </p:cSld>
  <p:clrMapOvr>
    <a:masterClrMapping/>
  </p:clrMapOvr>
</p:sld>
</file>

<file path=ppt/theme/theme1.xml><?xml version="1.0" encoding="utf-8"?>
<a:theme xmlns:a="http://schemas.openxmlformats.org/drawingml/2006/main" name="פרוסה">
  <a:themeElements>
    <a:clrScheme name="פרוסה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פרוסה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פרוס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679</TotalTime>
  <Words>340</Words>
  <Application>Microsoft Office PowerPoint</Application>
  <PresentationFormat>מסך רחב</PresentationFormat>
  <Paragraphs>54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פרוסה</vt:lpstr>
      <vt:lpstr>הוראות התקנה</vt:lpstr>
      <vt:lpstr>מצגת של PowerPoint‏</vt:lpstr>
      <vt:lpstr>מצגת של PowerPoint‏</vt:lpstr>
      <vt:lpstr>לאחר הרישום הקצר נקבל מסך פתיחה. </vt:lpstr>
      <vt:lpstr>זהו 🙂 אנחנו מוכנים להתקנה של המכשיר הראשון !</vt:lpstr>
      <vt:lpstr>קישורים חשובים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אפיון תהליך עובדי בנק פועלים</dc:title>
  <dc:creator>שלומי נתנאל נתנאל</dc:creator>
  <cp:lastModifiedBy>שלומי נתנאל נתנאל</cp:lastModifiedBy>
  <cp:revision>45</cp:revision>
  <dcterms:created xsi:type="dcterms:W3CDTF">2019-07-15T08:09:18Z</dcterms:created>
  <dcterms:modified xsi:type="dcterms:W3CDTF">2019-08-18T12:19:24Z</dcterms:modified>
</cp:coreProperties>
</file>